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rtl="1" saveSubsetFonts="1">
  <p:sldMasterIdLst>
    <p:sldMasterId id="214748366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photoAlbum/>
  <p:custDataLst>
    <p:tags r:id="rId11"/>
  </p:custDataLst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131008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1125290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667534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426159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912793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498756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63720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3359896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0036953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9425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9971105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3727554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5585869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872191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823122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238095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/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78C4-32B4-4310-947F-07773B49677B}" type="datetimeFigureOut">
              <a:rPr lang="ar-EG" smtClean="0"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CDB744-6C7F-493E-9A8E-6990A9DD28E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2793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/>
  <p:timing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6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7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23"/>
            <a:ext cx="12192000" cy="69098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799" y="3403088"/>
            <a:ext cx="1023582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smtClean="0">
                <a:ln w="0"/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dvertisingBold" pitchFamily="2" charset="-78"/>
              </a:rPr>
              <a:t>مادة خدمات المعلومات</a:t>
            </a:r>
          </a:p>
          <a:p>
            <a:r>
              <a:rPr lang="ar-EG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المحاضرة الاولي</a:t>
            </a:r>
            <a:r>
              <a:rPr lang="en-US" sz="4400" smtClean="0">
                <a:ln w="0"/>
                <a:solidFill>
                  <a:schemeClr val="accent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 </a:t>
            </a:r>
            <a:endParaRPr lang="ar-EG" sz="4400" smtClean="0">
              <a:ln w="0"/>
              <a:solidFill>
                <a:schemeClr val="accent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الفرقة </a:t>
            </a:r>
            <a:r>
              <a:rPr lang="ar-EG" sz="4400" smtClean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الثالثة </a:t>
            </a:r>
            <a:r>
              <a:rPr lang="ar-EG" sz="440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– قسم المكتبات والمعلومات</a:t>
            </a:r>
          </a:p>
          <a:p>
            <a:pPr algn="ctr"/>
            <a:r>
              <a:rPr lang="ar-EG" sz="4800">
                <a:ln w="0"/>
                <a:solidFill>
                  <a:schemeClr val="accent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e_AlMateen" panose="02060803050605020204" pitchFamily="18" charset="-78"/>
                <a:cs typeface="ae_AlMateen" panose="02060803050605020204" pitchFamily="18" charset="-78"/>
              </a:rPr>
              <a:t>د.ايمان احمد طه</a:t>
            </a:r>
          </a:p>
        </p:txBody>
      </p:sp>
    </p:spTree>
    <p:extLst>
      <p:ext uri="{BB962C8B-B14F-4D97-AF65-F5344CB8AC3E}">
        <p14:creationId xmlns:p14="http://schemas.microsoft.com/office/powerpoint/2010/main" val="426013163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465801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117168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33086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11001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3574601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432828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92290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1" descr="1-page-00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888" y="0"/>
            <a:ext cx="48482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762224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Arial"/>
        <a:cs typeface="Arial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Arial"/>
        <a:cs typeface="Arial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Facet</Template>
  <Company/>
  <PresentationFormat>Widescreen</PresentationFormat>
  <Paragraphs>4</Paragraphs>
  <Slides>9</Slides>
  <Notes>0</Notes>
  <TotalTime>1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malekmohamed2016@hotmail.com</dc:creator>
  <cp:lastModifiedBy>malekmohamed2016@hotmail.com</cp:lastModifiedBy>
  <cp:revision>1</cp:revision>
  <dcterms:created xsi:type="dcterms:W3CDTF">2020-03-21T21:31:37Z</dcterms:created>
  <dcterms:modified xsi:type="dcterms:W3CDTF">2020-03-22T23:39:04Z</dcterms:modified>
</cp:coreProperties>
</file>